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62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1F23846-3A27-4551-9F02-0D71E39061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F7D1F7-9589-4D0A-8174-45FCEB9740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4EDFB-C80E-41BF-8190-5710CF6A146B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99D6328-D645-48B4-A22F-CB4B2634D9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A40553-CF0C-4248-9872-177D20456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8050-DD43-48E9-B42C-6122DB935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96446-FC8D-4AE4-ADD9-62115743383C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F1393-5316-4759-8C85-59D708FC2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416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393-5316-4759-8C85-59D708FC288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44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4994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31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9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2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153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48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80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16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15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837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485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046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ypcesor.com/2014/05/monster-strike-App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Monster Strike</a:t>
            </a:r>
            <a:endParaRPr lang="zh-TW" altLang="en-US" sz="8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0A6EDC-1112-4681-91B9-F4004B3EE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組員：汪天韻、周冠妤</a:t>
            </a:r>
          </a:p>
        </p:txBody>
      </p:sp>
    </p:spTree>
    <p:extLst>
      <p:ext uri="{BB962C8B-B14F-4D97-AF65-F5344CB8AC3E}">
        <p14:creationId xmlns:p14="http://schemas.microsoft.com/office/powerpoint/2010/main" val="58079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819556F-52CE-49C7-86B4-91FAD53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40F8B22-9E19-4DF7-B31D-7527E13EE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MonsterStrike2">
            <a:hlinkClick r:id="" action="ppaction://media"/>
            <a:extLst>
              <a:ext uri="{FF2B5EF4-FFF2-40B4-BE49-F238E27FC236}">
                <a16:creationId xmlns:a16="http://schemas.microsoft.com/office/drawing/2014/main" id="{EC118169-9AC9-42BB-ADAF-B51F8EB59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8E326A-5775-4A39-A271-CD1A3B81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90384"/>
            <a:ext cx="9601200" cy="1485900"/>
          </a:xfrm>
        </p:spPr>
        <p:txBody>
          <a:bodyPr/>
          <a:lstStyle/>
          <a:p>
            <a:r>
              <a:rPr lang="zh-TW" altLang="en-US" dirty="0"/>
              <a:t>兩種遊戲模式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1018BF6-0BFF-42DE-AA8E-104530C18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7258"/>
            <a:ext cx="9818914" cy="49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8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8CA46-7B3B-47E3-95CA-CB2F1B96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FCA1F67-39C3-42F5-81A2-6061E11E6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7347" y="1764742"/>
            <a:ext cx="3599407" cy="3011432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我們決定製作怪物彈珠的靈感來自課堂上老師示範兩顆球的碰撞，激起我們製作此遊戲的興趣。</a:t>
            </a:r>
          </a:p>
          <a:p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59F05EF3-0A87-4194-B9D7-DB0F2326F5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2622" y="67008"/>
            <a:ext cx="3602330" cy="6545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文字方塊 30">
            <a:extLst>
              <a:ext uri="{FF2B5EF4-FFF2-40B4-BE49-F238E27FC236}">
                <a16:creationId xmlns:a16="http://schemas.microsoft.com/office/drawing/2014/main" id="{21702BE9-EC3E-4A60-968B-63CA6C93BB7A}"/>
              </a:ext>
            </a:extLst>
          </p:cNvPr>
          <p:cNvSpPr txBox="1"/>
          <p:nvPr/>
        </p:nvSpPr>
        <p:spPr>
          <a:xfrm>
            <a:off x="7222622" y="6627168"/>
            <a:ext cx="3602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900" u="sng" kern="120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此相片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未知的作者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已透過 </a:t>
            </a:r>
            <a:r>
              <a:rPr lang="en-US" sz="900" u="sng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CC BY-NC-ND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授權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44" y="0"/>
            <a:ext cx="548756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41" y="0"/>
            <a:ext cx="5487561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FFC157-417F-47AE-B9FD-2C73982D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遊戲核心</a:t>
            </a:r>
          </a:p>
        </p:txBody>
      </p:sp>
      <p:pic>
        <p:nvPicPr>
          <p:cNvPr id="12" name="圖片版面配置區 11"/>
          <p:cNvPicPr>
            <a:picLocks noGrp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" r="1447"/>
          <a:stretch>
            <a:fillRect/>
          </a:stretch>
        </p:blipFill>
        <p:spPr>
          <a:xfrm>
            <a:off x="723900" y="4247147"/>
            <a:ext cx="900000" cy="900000"/>
          </a:xfr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24" y="4157147"/>
            <a:ext cx="1080000" cy="10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42" y="0"/>
            <a:ext cx="5487561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43" y="0"/>
            <a:ext cx="5487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0.10118 -0.270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135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0.07343 -0.270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Thank you</a:t>
            </a:r>
            <a:endParaRPr lang="zh-TW" altLang="en-US" sz="80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BC5D2413-D66C-4DE7-BD0D-A5B9A2ED02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770015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304</TotalTime>
  <Words>61</Words>
  <Application>Microsoft Office PowerPoint</Application>
  <PresentationFormat>寬螢幕</PresentationFormat>
  <Paragraphs>9</Paragraphs>
  <Slides>6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微軟正黑體</vt:lpstr>
      <vt:lpstr>新細明體</vt:lpstr>
      <vt:lpstr>Calibri</vt:lpstr>
      <vt:lpstr>Franklin Gothic Book</vt:lpstr>
      <vt:lpstr>裁剪</vt:lpstr>
      <vt:lpstr>Monster Strike</vt:lpstr>
      <vt:lpstr>PowerPoint 簡報</vt:lpstr>
      <vt:lpstr>兩種遊戲模式</vt:lpstr>
      <vt:lpstr>動機</vt:lpstr>
      <vt:lpstr>遊戲核心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MonsterStrike</dc:title>
  <dc:creator>kim19</dc:creator>
  <cp:lastModifiedBy>kim19</cp:lastModifiedBy>
  <cp:revision>24</cp:revision>
  <dcterms:created xsi:type="dcterms:W3CDTF">2020-04-23T13:30:36Z</dcterms:created>
  <dcterms:modified xsi:type="dcterms:W3CDTF">2020-04-28T03:18:01Z</dcterms:modified>
</cp:coreProperties>
</file>